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256" r:id="rId2"/>
    <p:sldId id="273"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298774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6/11/2020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76365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6/11/2020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85945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6/11/2020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61211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6/11/2020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2610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6/11/2020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78545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62193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96569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8955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824251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6432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63592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88201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92987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62408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694560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4B53A7-3209-46A6-9454-F38EAC8F11E7}" type="datetimeFigureOut">
              <a:rPr lang="en-US" smtClean="0"/>
              <a:pPr/>
              <a:t>6/11/2020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82425779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QspjKVTMlL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CCBA6E-2C6D-402A-94DD-457EBF358B24}"/>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D0319BC8-DB6E-4051-B32A-EF97623BF03B}"/>
              </a:ext>
            </a:extLst>
          </p:cNvPr>
          <p:cNvSpPr>
            <a:spLocks noGrp="1"/>
          </p:cNvSpPr>
          <p:nvPr>
            <p:ph type="ctrTitle"/>
          </p:nvPr>
        </p:nvSpPr>
        <p:spPr>
          <a:xfrm>
            <a:off x="2626378" y="435007"/>
            <a:ext cx="6260170" cy="2574524"/>
          </a:xfrm>
        </p:spPr>
        <p:txBody>
          <a:bodyPr anchor="b">
            <a:normAutofit/>
          </a:bodyPr>
          <a:lstStyle/>
          <a:p>
            <a:pPr algn="ctr"/>
            <a:r>
              <a:rPr lang="en-GB" sz="8000" dirty="0">
                <a:solidFill>
                  <a:srgbClr val="7030A0"/>
                </a:solidFill>
              </a:rPr>
              <a:t>Second Class Sports Day</a:t>
            </a:r>
          </a:p>
        </p:txBody>
      </p:sp>
      <p:sp>
        <p:nvSpPr>
          <p:cNvPr id="3" name="Subtitle 2">
            <a:extLst>
              <a:ext uri="{FF2B5EF4-FFF2-40B4-BE49-F238E27FC236}">
                <a16:creationId xmlns:a16="http://schemas.microsoft.com/office/drawing/2014/main" id="{DF2BBC55-7036-4D44-9F8B-D048C1D17949}"/>
              </a:ext>
            </a:extLst>
          </p:cNvPr>
          <p:cNvSpPr>
            <a:spLocks noGrp="1"/>
          </p:cNvSpPr>
          <p:nvPr>
            <p:ph type="subTitle" idx="1"/>
          </p:nvPr>
        </p:nvSpPr>
        <p:spPr>
          <a:xfrm>
            <a:off x="3496387" y="3121554"/>
            <a:ext cx="4023359" cy="1208141"/>
          </a:xfrm>
        </p:spPr>
        <p:txBody>
          <a:bodyPr>
            <a:normAutofit fontScale="85000" lnSpcReduction="10000"/>
          </a:bodyPr>
          <a:lstStyle/>
          <a:p>
            <a:pPr algn="ctr"/>
            <a:r>
              <a:rPr lang="en-GB" sz="2800" dirty="0">
                <a:solidFill>
                  <a:srgbClr val="7030A0"/>
                </a:solidFill>
              </a:rPr>
              <a:t>Friday 19</a:t>
            </a:r>
            <a:r>
              <a:rPr lang="en-GB" sz="2800" baseline="30000" dirty="0">
                <a:solidFill>
                  <a:srgbClr val="7030A0"/>
                </a:solidFill>
              </a:rPr>
              <a:t>th</a:t>
            </a:r>
            <a:r>
              <a:rPr lang="en-GB" sz="2800" dirty="0">
                <a:solidFill>
                  <a:srgbClr val="7030A0"/>
                </a:solidFill>
              </a:rPr>
              <a:t> June 2020</a:t>
            </a:r>
          </a:p>
          <a:p>
            <a:pPr algn="ctr"/>
            <a:r>
              <a:rPr lang="en-GB" sz="2800" dirty="0">
                <a:solidFill>
                  <a:srgbClr val="7030A0"/>
                </a:solidFill>
              </a:rPr>
              <a:t>(or a day over the weekend if more suitable)</a:t>
            </a:r>
          </a:p>
          <a:p>
            <a:pPr algn="ctr"/>
            <a:endParaRPr lang="en-GB" sz="2800" dirty="0">
              <a:solidFill>
                <a:srgbClr val="7030A0"/>
              </a:solidFill>
            </a:endParaRPr>
          </a:p>
          <a:p>
            <a:endParaRPr lang="en-GB" dirty="0"/>
          </a:p>
          <a:p>
            <a:endParaRPr lang="en-GB" dirty="0"/>
          </a:p>
        </p:txBody>
      </p:sp>
    </p:spTree>
    <p:extLst>
      <p:ext uri="{BB962C8B-B14F-4D97-AF65-F5344CB8AC3E}">
        <p14:creationId xmlns:p14="http://schemas.microsoft.com/office/powerpoint/2010/main" val="1899477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6EB83-E6E1-4792-BBB5-0A0B816ED9EB}"/>
              </a:ext>
            </a:extLst>
          </p:cNvPr>
          <p:cNvSpPr>
            <a:spLocks noGrp="1"/>
          </p:cNvSpPr>
          <p:nvPr>
            <p:ph type="title"/>
          </p:nvPr>
        </p:nvSpPr>
        <p:spPr/>
        <p:txBody>
          <a:bodyPr/>
          <a:lstStyle/>
          <a:p>
            <a:r>
              <a:rPr lang="en-GB" dirty="0"/>
              <a:t>Chair Challenge</a:t>
            </a:r>
          </a:p>
        </p:txBody>
      </p:sp>
      <p:sp>
        <p:nvSpPr>
          <p:cNvPr id="3" name="Content Placeholder 2">
            <a:extLst>
              <a:ext uri="{FF2B5EF4-FFF2-40B4-BE49-F238E27FC236}">
                <a16:creationId xmlns:a16="http://schemas.microsoft.com/office/drawing/2014/main" id="{10E8805E-5922-464B-AAB5-0D3022439D0E}"/>
              </a:ext>
            </a:extLst>
          </p:cNvPr>
          <p:cNvSpPr>
            <a:spLocks noGrp="1"/>
          </p:cNvSpPr>
          <p:nvPr>
            <p:ph idx="1"/>
          </p:nvPr>
        </p:nvSpPr>
        <p:spPr>
          <a:xfrm>
            <a:off x="261287" y="1488613"/>
            <a:ext cx="8596668" cy="3880773"/>
          </a:xfrm>
        </p:spPr>
        <p:txBody>
          <a:bodyPr/>
          <a:lstStyle/>
          <a:p>
            <a:r>
              <a:rPr lang="en-GB" sz="3200" dirty="0"/>
              <a:t>How many times can you sit down and stand up on a chair in a minute?</a:t>
            </a:r>
          </a:p>
          <a:p>
            <a:endParaRPr lang="en-GB" dirty="0"/>
          </a:p>
        </p:txBody>
      </p:sp>
      <p:pic>
        <p:nvPicPr>
          <p:cNvPr id="5" name="Picture 4">
            <a:extLst>
              <a:ext uri="{FF2B5EF4-FFF2-40B4-BE49-F238E27FC236}">
                <a16:creationId xmlns:a16="http://schemas.microsoft.com/office/drawing/2014/main" id="{E452FD40-2CAB-4B97-97E0-306428C5C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741" y="2809413"/>
            <a:ext cx="5103130" cy="3880773"/>
          </a:xfrm>
          <a:prstGeom prst="rect">
            <a:avLst/>
          </a:prstGeom>
        </p:spPr>
      </p:pic>
    </p:spTree>
    <p:extLst>
      <p:ext uri="{BB962C8B-B14F-4D97-AF65-F5344CB8AC3E}">
        <p14:creationId xmlns:p14="http://schemas.microsoft.com/office/powerpoint/2010/main" val="590924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20AAE-36DE-4756-8859-25CE7A3974B7}"/>
              </a:ext>
            </a:extLst>
          </p:cNvPr>
          <p:cNvSpPr>
            <a:spLocks noGrp="1"/>
          </p:cNvSpPr>
          <p:nvPr>
            <p:ph type="title"/>
          </p:nvPr>
        </p:nvSpPr>
        <p:spPr/>
        <p:txBody>
          <a:bodyPr/>
          <a:lstStyle/>
          <a:p>
            <a:r>
              <a:rPr lang="en-GB" dirty="0"/>
              <a:t>Skipping Rope Challenge</a:t>
            </a:r>
          </a:p>
        </p:txBody>
      </p:sp>
      <p:sp>
        <p:nvSpPr>
          <p:cNvPr id="3" name="Content Placeholder 2">
            <a:extLst>
              <a:ext uri="{FF2B5EF4-FFF2-40B4-BE49-F238E27FC236}">
                <a16:creationId xmlns:a16="http://schemas.microsoft.com/office/drawing/2014/main" id="{0F714128-F146-401B-B48B-29A26B9989C3}"/>
              </a:ext>
            </a:extLst>
          </p:cNvPr>
          <p:cNvSpPr>
            <a:spLocks noGrp="1"/>
          </p:cNvSpPr>
          <p:nvPr>
            <p:ph idx="1"/>
          </p:nvPr>
        </p:nvSpPr>
        <p:spPr>
          <a:xfrm>
            <a:off x="480813" y="1672317"/>
            <a:ext cx="8596668" cy="3880773"/>
          </a:xfrm>
        </p:spPr>
        <p:txBody>
          <a:bodyPr>
            <a:normAutofit/>
          </a:bodyPr>
          <a:lstStyle/>
          <a:p>
            <a:r>
              <a:rPr lang="en-GB" sz="2800" dirty="0"/>
              <a:t>How long can you skip for before having to stop?</a:t>
            </a:r>
          </a:p>
        </p:txBody>
      </p:sp>
      <p:pic>
        <p:nvPicPr>
          <p:cNvPr id="5" name="Picture 4">
            <a:extLst>
              <a:ext uri="{FF2B5EF4-FFF2-40B4-BE49-F238E27FC236}">
                <a16:creationId xmlns:a16="http://schemas.microsoft.com/office/drawing/2014/main" id="{D6EA5A74-B3B9-419B-BA98-CF54384BC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817" y="2417789"/>
            <a:ext cx="4468835" cy="4351338"/>
          </a:xfrm>
          <a:prstGeom prst="rect">
            <a:avLst/>
          </a:prstGeom>
        </p:spPr>
      </p:pic>
    </p:spTree>
    <p:extLst>
      <p:ext uri="{BB962C8B-B14F-4D97-AF65-F5344CB8AC3E}">
        <p14:creationId xmlns:p14="http://schemas.microsoft.com/office/powerpoint/2010/main" val="204223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8F0C-08D8-46C4-945E-6151B98BE42D}"/>
              </a:ext>
            </a:extLst>
          </p:cNvPr>
          <p:cNvSpPr>
            <a:spLocks noGrp="1"/>
          </p:cNvSpPr>
          <p:nvPr>
            <p:ph type="title"/>
          </p:nvPr>
        </p:nvSpPr>
        <p:spPr/>
        <p:txBody>
          <a:bodyPr/>
          <a:lstStyle/>
          <a:p>
            <a:r>
              <a:rPr lang="en-GB" dirty="0"/>
              <a:t>Ninja Challenge </a:t>
            </a:r>
          </a:p>
        </p:txBody>
      </p:sp>
      <p:sp>
        <p:nvSpPr>
          <p:cNvPr id="3" name="Content Placeholder 2">
            <a:extLst>
              <a:ext uri="{FF2B5EF4-FFF2-40B4-BE49-F238E27FC236}">
                <a16:creationId xmlns:a16="http://schemas.microsoft.com/office/drawing/2014/main" id="{E22D1B94-EDBF-4DE0-B82C-7209C284DFAC}"/>
              </a:ext>
            </a:extLst>
          </p:cNvPr>
          <p:cNvSpPr>
            <a:spLocks noGrp="1"/>
          </p:cNvSpPr>
          <p:nvPr>
            <p:ph idx="1"/>
          </p:nvPr>
        </p:nvSpPr>
        <p:spPr>
          <a:xfrm>
            <a:off x="332938" y="1488613"/>
            <a:ext cx="8596668" cy="3880773"/>
          </a:xfrm>
        </p:spPr>
        <p:txBody>
          <a:bodyPr/>
          <a:lstStyle/>
          <a:p>
            <a:r>
              <a:rPr lang="en-GB" sz="2800" dirty="0"/>
              <a:t>Can you punch and kick to the music of Kung Fu Fighting? Left punch, right punch, left kick, right kick for the whole song! </a:t>
            </a:r>
          </a:p>
          <a:p>
            <a:r>
              <a:rPr lang="en-GB" sz="2800" u="sng" dirty="0">
                <a:hlinkClick r:id="rId2"/>
              </a:rPr>
              <a:t>https://www.youtube.com/watch?v=QspjKVTMlL8</a:t>
            </a:r>
            <a:endParaRPr lang="en-GB" sz="2800" dirty="0"/>
          </a:p>
          <a:p>
            <a:endParaRPr lang="en-GB" dirty="0"/>
          </a:p>
        </p:txBody>
      </p:sp>
      <p:pic>
        <p:nvPicPr>
          <p:cNvPr id="5" name="Picture 4">
            <a:extLst>
              <a:ext uri="{FF2B5EF4-FFF2-40B4-BE49-F238E27FC236}">
                <a16:creationId xmlns:a16="http://schemas.microsoft.com/office/drawing/2014/main" id="{EC27191F-8329-493F-A97D-E2D03DE8E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763" y="3517597"/>
            <a:ext cx="5280709" cy="2820008"/>
          </a:xfrm>
          <a:prstGeom prst="rect">
            <a:avLst/>
          </a:prstGeom>
        </p:spPr>
      </p:pic>
    </p:spTree>
    <p:extLst>
      <p:ext uri="{BB962C8B-B14F-4D97-AF65-F5344CB8AC3E}">
        <p14:creationId xmlns:p14="http://schemas.microsoft.com/office/powerpoint/2010/main" val="268816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5D90-8BF8-48F3-B983-6CE3D1BEFFE2}"/>
              </a:ext>
            </a:extLst>
          </p:cNvPr>
          <p:cNvSpPr>
            <a:spLocks noGrp="1"/>
          </p:cNvSpPr>
          <p:nvPr>
            <p:ph type="title"/>
          </p:nvPr>
        </p:nvSpPr>
        <p:spPr/>
        <p:txBody>
          <a:bodyPr/>
          <a:lstStyle/>
          <a:p>
            <a:r>
              <a:rPr lang="en-GB" dirty="0"/>
              <a:t>Washing Line Challenge</a:t>
            </a:r>
          </a:p>
        </p:txBody>
      </p:sp>
      <p:sp>
        <p:nvSpPr>
          <p:cNvPr id="3" name="Content Placeholder 2">
            <a:extLst>
              <a:ext uri="{FF2B5EF4-FFF2-40B4-BE49-F238E27FC236}">
                <a16:creationId xmlns:a16="http://schemas.microsoft.com/office/drawing/2014/main" id="{B9201D1A-1EF1-4D04-BC44-339717E8E608}"/>
              </a:ext>
            </a:extLst>
          </p:cNvPr>
          <p:cNvSpPr>
            <a:spLocks noGrp="1"/>
          </p:cNvSpPr>
          <p:nvPr>
            <p:ph idx="1"/>
          </p:nvPr>
        </p:nvSpPr>
        <p:spPr>
          <a:xfrm>
            <a:off x="838200" y="1355108"/>
            <a:ext cx="10515600" cy="4351338"/>
          </a:xfrm>
        </p:spPr>
        <p:txBody>
          <a:bodyPr/>
          <a:lstStyle/>
          <a:p>
            <a:r>
              <a:rPr lang="en-GB" sz="2800" dirty="0"/>
              <a:t>How many items can you hang on the washing line in one minute? Every item of clothing needs to have at least two pegs holding it up!</a:t>
            </a:r>
          </a:p>
          <a:p>
            <a:endParaRPr lang="en-GB" dirty="0"/>
          </a:p>
        </p:txBody>
      </p:sp>
      <p:pic>
        <p:nvPicPr>
          <p:cNvPr id="5" name="Picture 4">
            <a:extLst>
              <a:ext uri="{FF2B5EF4-FFF2-40B4-BE49-F238E27FC236}">
                <a16:creationId xmlns:a16="http://schemas.microsoft.com/office/drawing/2014/main" id="{2BD54515-A3ED-4591-9EE1-34864324DC78}"/>
              </a:ext>
            </a:extLst>
          </p:cNvPr>
          <p:cNvPicPr>
            <a:picLocks noChangeAspect="1"/>
          </p:cNvPicPr>
          <p:nvPr/>
        </p:nvPicPr>
        <p:blipFill rotWithShape="1">
          <a:blip r:embed="rId2">
            <a:extLst>
              <a:ext uri="{28A0092B-C50C-407E-A947-70E740481C1C}">
                <a14:useLocalDpi xmlns:a14="http://schemas.microsoft.com/office/drawing/2010/main" val="0"/>
              </a:ext>
            </a:extLst>
          </a:blip>
          <a:srcRect l="4152" t="2522" r="1505" b="46434"/>
          <a:stretch/>
        </p:blipFill>
        <p:spPr>
          <a:xfrm>
            <a:off x="2447144" y="2910010"/>
            <a:ext cx="5480615" cy="3338390"/>
          </a:xfrm>
          <a:prstGeom prst="rect">
            <a:avLst/>
          </a:prstGeom>
        </p:spPr>
      </p:pic>
    </p:spTree>
    <p:extLst>
      <p:ext uri="{BB962C8B-B14F-4D97-AF65-F5344CB8AC3E}">
        <p14:creationId xmlns:p14="http://schemas.microsoft.com/office/powerpoint/2010/main" val="377257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620F-4173-4119-A30D-EC6DD9D6E988}"/>
              </a:ext>
            </a:extLst>
          </p:cNvPr>
          <p:cNvSpPr>
            <a:spLocks noGrp="1"/>
          </p:cNvSpPr>
          <p:nvPr>
            <p:ph type="title"/>
          </p:nvPr>
        </p:nvSpPr>
        <p:spPr/>
        <p:txBody>
          <a:bodyPr/>
          <a:lstStyle/>
          <a:p>
            <a:r>
              <a:rPr lang="en-GB" dirty="0"/>
              <a:t>Obstacle Course Challenge</a:t>
            </a:r>
          </a:p>
        </p:txBody>
      </p:sp>
      <p:sp>
        <p:nvSpPr>
          <p:cNvPr id="3" name="Content Placeholder 2">
            <a:extLst>
              <a:ext uri="{FF2B5EF4-FFF2-40B4-BE49-F238E27FC236}">
                <a16:creationId xmlns:a16="http://schemas.microsoft.com/office/drawing/2014/main" id="{9E4C73DE-C6B9-49DC-8699-06642F6130AF}"/>
              </a:ext>
            </a:extLst>
          </p:cNvPr>
          <p:cNvSpPr>
            <a:spLocks noGrp="1"/>
          </p:cNvSpPr>
          <p:nvPr>
            <p:ph idx="1"/>
          </p:nvPr>
        </p:nvSpPr>
        <p:spPr>
          <a:xfrm>
            <a:off x="446473" y="1370476"/>
            <a:ext cx="8596668" cy="3880773"/>
          </a:xfrm>
        </p:spPr>
        <p:txBody>
          <a:bodyPr/>
          <a:lstStyle/>
          <a:p>
            <a:r>
              <a:rPr lang="en-GB" sz="2800" dirty="0"/>
              <a:t>Design and Make an Obstacle Course in your garden/ living room with at least three obstacles. Then, run over it!</a:t>
            </a:r>
          </a:p>
          <a:p>
            <a:endParaRPr lang="en-GB" dirty="0"/>
          </a:p>
        </p:txBody>
      </p:sp>
      <p:pic>
        <p:nvPicPr>
          <p:cNvPr id="3074" name="Picture 2" descr="Obstacle course ideas - Mykidstime">
            <a:extLst>
              <a:ext uri="{FF2B5EF4-FFF2-40B4-BE49-F238E27FC236}">
                <a16:creationId xmlns:a16="http://schemas.microsoft.com/office/drawing/2014/main" id="{EDE66CF8-8F0A-4DC4-AB00-08EAB0E44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780" y="2956263"/>
            <a:ext cx="5755775" cy="360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7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DA6A4-82A8-44F6-9850-900E69C0136E}"/>
              </a:ext>
            </a:extLst>
          </p:cNvPr>
          <p:cNvSpPr>
            <a:spLocks noGrp="1"/>
          </p:cNvSpPr>
          <p:nvPr>
            <p:ph type="title"/>
          </p:nvPr>
        </p:nvSpPr>
        <p:spPr/>
        <p:txBody>
          <a:bodyPr/>
          <a:lstStyle/>
          <a:p>
            <a:r>
              <a:rPr lang="en-GB" dirty="0"/>
              <a:t>Cycle, Scoot, Flick, Skateboard or Rollerblade Challenge</a:t>
            </a:r>
          </a:p>
        </p:txBody>
      </p:sp>
      <p:sp>
        <p:nvSpPr>
          <p:cNvPr id="3" name="Content Placeholder 2">
            <a:extLst>
              <a:ext uri="{FF2B5EF4-FFF2-40B4-BE49-F238E27FC236}">
                <a16:creationId xmlns:a16="http://schemas.microsoft.com/office/drawing/2014/main" id="{5FDD3766-4165-4A10-B2E4-4250520880AF}"/>
              </a:ext>
            </a:extLst>
          </p:cNvPr>
          <p:cNvSpPr>
            <a:spLocks noGrp="1"/>
          </p:cNvSpPr>
          <p:nvPr>
            <p:ph idx="1"/>
          </p:nvPr>
        </p:nvSpPr>
        <p:spPr/>
        <p:txBody>
          <a:bodyPr/>
          <a:lstStyle/>
          <a:p>
            <a:r>
              <a:rPr lang="en-GB" sz="2800" dirty="0"/>
              <a:t>Use whichever you have and cycle, scoot, flick, skate or rollerblade for at least five minutes. </a:t>
            </a:r>
          </a:p>
          <a:p>
            <a:endParaRPr lang="en-GB" dirty="0"/>
          </a:p>
        </p:txBody>
      </p:sp>
      <p:pic>
        <p:nvPicPr>
          <p:cNvPr id="4098" name="Picture 2" descr="Best kids' bikes: tips for choosing a children's bike - Cycling Weekly">
            <a:extLst>
              <a:ext uri="{FF2B5EF4-FFF2-40B4-BE49-F238E27FC236}">
                <a16:creationId xmlns:a16="http://schemas.microsoft.com/office/drawing/2014/main" id="{273E23A4-9EBE-4671-BD51-5A74DCE9A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152" y="3576560"/>
            <a:ext cx="4209471" cy="280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03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EBED-927F-4C0E-AFB4-CEF6DDF4D2A1}"/>
              </a:ext>
            </a:extLst>
          </p:cNvPr>
          <p:cNvSpPr>
            <a:spLocks noGrp="1"/>
          </p:cNvSpPr>
          <p:nvPr>
            <p:ph type="title"/>
          </p:nvPr>
        </p:nvSpPr>
        <p:spPr/>
        <p:txBody>
          <a:bodyPr/>
          <a:lstStyle/>
          <a:p>
            <a:r>
              <a:rPr lang="en-GB" dirty="0"/>
              <a:t>Play Ball</a:t>
            </a:r>
          </a:p>
        </p:txBody>
      </p:sp>
      <p:sp>
        <p:nvSpPr>
          <p:cNvPr id="3" name="Content Placeholder 2">
            <a:extLst>
              <a:ext uri="{FF2B5EF4-FFF2-40B4-BE49-F238E27FC236}">
                <a16:creationId xmlns:a16="http://schemas.microsoft.com/office/drawing/2014/main" id="{BD3BC8D9-D02C-4E1C-9FD9-776EF3116646}"/>
              </a:ext>
            </a:extLst>
          </p:cNvPr>
          <p:cNvSpPr>
            <a:spLocks noGrp="1"/>
          </p:cNvSpPr>
          <p:nvPr>
            <p:ph idx="1"/>
          </p:nvPr>
        </p:nvSpPr>
        <p:spPr>
          <a:xfrm>
            <a:off x="677334" y="1488613"/>
            <a:ext cx="8596668" cy="3880773"/>
          </a:xfrm>
        </p:spPr>
        <p:txBody>
          <a:bodyPr/>
          <a:lstStyle/>
          <a:p>
            <a:r>
              <a:rPr lang="en-GB" sz="2800" dirty="0"/>
              <a:t>Play any game that involves a ball. It could be soccer, Gaelic football, basketball, tennis, rugby, rounders, Time Bomb, Donkey, bowling… </a:t>
            </a:r>
          </a:p>
          <a:p>
            <a:endParaRPr lang="en-GB" dirty="0"/>
          </a:p>
        </p:txBody>
      </p:sp>
      <p:pic>
        <p:nvPicPr>
          <p:cNvPr id="5122" name="Picture 2" descr="13 Problems Men Have With Their Balls">
            <a:extLst>
              <a:ext uri="{FF2B5EF4-FFF2-40B4-BE49-F238E27FC236}">
                <a16:creationId xmlns:a16="http://schemas.microsoft.com/office/drawing/2014/main" id="{F2EF0370-9A69-4C04-8CB4-C1F2F56D4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668" y="2998788"/>
            <a:ext cx="6858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23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7DE8-A0DC-4C01-8E47-F58195BEC262}"/>
              </a:ext>
            </a:extLst>
          </p:cNvPr>
          <p:cNvSpPr>
            <a:spLocks noGrp="1"/>
          </p:cNvSpPr>
          <p:nvPr>
            <p:ph type="title"/>
          </p:nvPr>
        </p:nvSpPr>
        <p:spPr/>
        <p:txBody>
          <a:bodyPr/>
          <a:lstStyle/>
          <a:p>
            <a:r>
              <a:rPr lang="en-GB" dirty="0"/>
              <a:t>Family Walk</a:t>
            </a:r>
          </a:p>
        </p:txBody>
      </p:sp>
      <p:sp>
        <p:nvSpPr>
          <p:cNvPr id="3" name="Content Placeholder 2">
            <a:extLst>
              <a:ext uri="{FF2B5EF4-FFF2-40B4-BE49-F238E27FC236}">
                <a16:creationId xmlns:a16="http://schemas.microsoft.com/office/drawing/2014/main" id="{9AABCC26-3A3B-4BAF-AE3A-301F55C53D01}"/>
              </a:ext>
            </a:extLst>
          </p:cNvPr>
          <p:cNvSpPr>
            <a:spLocks noGrp="1"/>
          </p:cNvSpPr>
          <p:nvPr>
            <p:ph idx="1"/>
          </p:nvPr>
        </p:nvSpPr>
        <p:spPr>
          <a:xfrm>
            <a:off x="615190" y="1488613"/>
            <a:ext cx="8596668" cy="3880773"/>
          </a:xfrm>
        </p:spPr>
        <p:txBody>
          <a:bodyPr/>
          <a:lstStyle/>
          <a:p>
            <a:r>
              <a:rPr lang="en-GB" sz="2800" dirty="0"/>
              <a:t>Go for a walk outdoors with your family! Wear costumes if you’d like for extra giggles. </a:t>
            </a:r>
          </a:p>
          <a:p>
            <a:endParaRPr lang="en-GB" dirty="0"/>
          </a:p>
        </p:txBody>
      </p:sp>
      <p:pic>
        <p:nvPicPr>
          <p:cNvPr id="6146" name="Picture 2" descr="Family walking trails | Boundless by CSMA">
            <a:extLst>
              <a:ext uri="{FF2B5EF4-FFF2-40B4-BE49-F238E27FC236}">
                <a16:creationId xmlns:a16="http://schemas.microsoft.com/office/drawing/2014/main" id="{A13AF773-E964-440D-A18A-AE2E1462B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496" y="3044655"/>
            <a:ext cx="6084718" cy="341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61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368F-6DCC-44E4-9BAB-40231E84D771}"/>
              </a:ext>
            </a:extLst>
          </p:cNvPr>
          <p:cNvSpPr>
            <a:spLocks noGrp="1"/>
          </p:cNvSpPr>
          <p:nvPr>
            <p:ph type="title"/>
          </p:nvPr>
        </p:nvSpPr>
        <p:spPr/>
        <p:txBody>
          <a:bodyPr/>
          <a:lstStyle/>
          <a:p>
            <a:r>
              <a:rPr lang="en-GB" dirty="0"/>
              <a:t>Finally</a:t>
            </a:r>
          </a:p>
        </p:txBody>
      </p:sp>
      <p:sp>
        <p:nvSpPr>
          <p:cNvPr id="3" name="Content Placeholder 2">
            <a:extLst>
              <a:ext uri="{FF2B5EF4-FFF2-40B4-BE49-F238E27FC236}">
                <a16:creationId xmlns:a16="http://schemas.microsoft.com/office/drawing/2014/main" id="{5F06C249-0AAE-4B31-9020-E19912F97599}"/>
              </a:ext>
            </a:extLst>
          </p:cNvPr>
          <p:cNvSpPr>
            <a:spLocks noGrp="1"/>
          </p:cNvSpPr>
          <p:nvPr>
            <p:ph idx="1"/>
          </p:nvPr>
        </p:nvSpPr>
        <p:spPr>
          <a:xfrm>
            <a:off x="677334" y="1488613"/>
            <a:ext cx="8596668" cy="3880773"/>
          </a:xfrm>
        </p:spPr>
        <p:txBody>
          <a:bodyPr>
            <a:normAutofit lnSpcReduction="10000"/>
          </a:bodyPr>
          <a:lstStyle/>
          <a:p>
            <a:pPr marL="514350" indent="-514350">
              <a:buFont typeface="+mj-lt"/>
              <a:buAutoNum type="arabicPeriod"/>
            </a:pPr>
            <a:r>
              <a:rPr lang="en-GB" sz="2800" dirty="0"/>
              <a:t>Make sure to rest and rehydrate.</a:t>
            </a:r>
          </a:p>
          <a:p>
            <a:pPr marL="514350" indent="-514350">
              <a:buFont typeface="+mj-lt"/>
              <a:buAutoNum type="arabicPeriod"/>
            </a:pPr>
            <a:r>
              <a:rPr lang="en-GB" sz="2800" dirty="0"/>
              <a:t>Fill in your sports day activity log and send to your teacher along with any photographs/ videos you’ve taken from the day!</a:t>
            </a:r>
          </a:p>
          <a:p>
            <a:pPr marL="514350" indent="-514350">
              <a:buFont typeface="+mj-lt"/>
              <a:buAutoNum type="arabicPeriod"/>
            </a:pPr>
            <a:r>
              <a:rPr lang="en-GB" sz="2800" dirty="0"/>
              <a:t>Wait for your certificate to be sent out via email</a:t>
            </a:r>
          </a:p>
          <a:p>
            <a:pPr marL="514350" indent="-514350">
              <a:buFont typeface="+mj-lt"/>
              <a:buAutoNum type="arabicPeriod"/>
            </a:pPr>
            <a:r>
              <a:rPr lang="en-GB" sz="2800" dirty="0"/>
              <a:t>We will announce which class were the sports day champions next week. </a:t>
            </a:r>
          </a:p>
          <a:p>
            <a:pPr marL="514350" indent="-514350">
              <a:buFont typeface="+mj-lt"/>
              <a:buAutoNum type="arabicPeriod"/>
            </a:pPr>
            <a:r>
              <a:rPr lang="en-GB" sz="2800" dirty="0"/>
              <a:t>We hope you had lots of fun </a:t>
            </a:r>
            <a:r>
              <a:rPr lang="en-GB" sz="2800" dirty="0">
                <a:sym typeface="Wingdings" panose="05000000000000000000" pitchFamily="2" charset="2"/>
              </a:rPr>
              <a:t> </a:t>
            </a:r>
            <a:endParaRPr lang="en-GB" sz="2800" dirty="0"/>
          </a:p>
        </p:txBody>
      </p:sp>
    </p:spTree>
    <p:extLst>
      <p:ext uri="{BB962C8B-B14F-4D97-AF65-F5344CB8AC3E}">
        <p14:creationId xmlns:p14="http://schemas.microsoft.com/office/powerpoint/2010/main" val="1760178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6D15C-CBAB-4308-9AE8-3390D5CD2977}"/>
              </a:ext>
            </a:extLst>
          </p:cNvPr>
          <p:cNvSpPr>
            <a:spLocks noGrp="1"/>
          </p:cNvSpPr>
          <p:nvPr>
            <p:ph type="title"/>
          </p:nvPr>
        </p:nvSpPr>
        <p:spPr>
          <a:xfrm>
            <a:off x="303113" y="139083"/>
            <a:ext cx="8596668" cy="1320800"/>
          </a:xfrm>
        </p:spPr>
        <p:txBody>
          <a:bodyPr/>
          <a:lstStyle/>
          <a:p>
            <a:r>
              <a:rPr lang="en-GB" dirty="0"/>
              <a:t>Hello! </a:t>
            </a:r>
          </a:p>
        </p:txBody>
      </p:sp>
      <p:sp>
        <p:nvSpPr>
          <p:cNvPr id="3" name="Content Placeholder 2">
            <a:extLst>
              <a:ext uri="{FF2B5EF4-FFF2-40B4-BE49-F238E27FC236}">
                <a16:creationId xmlns:a16="http://schemas.microsoft.com/office/drawing/2014/main" id="{318A2E23-38AD-430E-835C-75B2915F3099}"/>
              </a:ext>
            </a:extLst>
          </p:cNvPr>
          <p:cNvSpPr>
            <a:spLocks noGrp="1"/>
          </p:cNvSpPr>
          <p:nvPr>
            <p:ph idx="1"/>
          </p:nvPr>
        </p:nvSpPr>
        <p:spPr>
          <a:xfrm>
            <a:off x="303113" y="1145219"/>
            <a:ext cx="11173287" cy="6121153"/>
          </a:xfrm>
        </p:spPr>
        <p:txBody>
          <a:bodyPr>
            <a:normAutofit/>
          </a:bodyPr>
          <a:lstStyle/>
          <a:p>
            <a:pPr marL="0" indent="0">
              <a:buNone/>
            </a:pPr>
            <a:r>
              <a:rPr lang="en-GB" dirty="0"/>
              <a:t>Second class are having a virtual sports day today! Challenge yourself to be the best athlete you can be. Will you be a gold, silver or bronze athlete? </a:t>
            </a:r>
          </a:p>
          <a:p>
            <a:pPr marL="0" indent="0">
              <a:buNone/>
            </a:pPr>
            <a:r>
              <a:rPr lang="en-GB" dirty="0"/>
              <a:t>It is also a competition between Ms McGuinness’ and Ms Smith’s Class to see which class will be the sports day champions! </a:t>
            </a:r>
          </a:p>
          <a:p>
            <a:pPr marL="0" indent="0">
              <a:buNone/>
            </a:pPr>
            <a:r>
              <a:rPr lang="en-GB" dirty="0"/>
              <a:t>Complete some or all of the listed activities at home. For every activity you complete you will be awarded a point for your class! Which second class will be the sports day champions? </a:t>
            </a:r>
          </a:p>
          <a:p>
            <a:pPr marL="0" indent="0">
              <a:buNone/>
            </a:pPr>
            <a:r>
              <a:rPr lang="en-GB" dirty="0"/>
              <a:t>Please take short videos/photos throughout the day and send to your class teacher along with your activity log at the end of the day! We would love to see how you got on!</a:t>
            </a:r>
          </a:p>
          <a:p>
            <a:pPr marL="0" indent="0">
              <a:buNone/>
            </a:pPr>
            <a:r>
              <a:rPr lang="en-GB" dirty="0"/>
              <a:t>For </a:t>
            </a:r>
            <a:r>
              <a:rPr lang="en-GB"/>
              <a:t>every task </a:t>
            </a:r>
            <a:r>
              <a:rPr lang="en-GB" dirty="0"/>
              <a:t>you complete, colour a star on the next page. If you complete 1 task, you are a Bronze Athlete.  If you complete 2-7 tasks, you are a Silver Athlete.  If you complete 8 or more tasks, you are a Gold Athlete. Certificates will be emailed out next week for participation. </a:t>
            </a:r>
          </a:p>
          <a:p>
            <a:pPr marL="0" indent="0">
              <a:buNone/>
            </a:pPr>
            <a:endParaRPr lang="en-GB" dirty="0"/>
          </a:p>
          <a:p>
            <a:pPr marL="0" indent="0">
              <a:buNone/>
            </a:pPr>
            <a:r>
              <a:rPr lang="en-GB" dirty="0"/>
              <a:t>Have fun!</a:t>
            </a:r>
          </a:p>
          <a:p>
            <a:pPr marL="0" indent="0">
              <a:buNone/>
            </a:pPr>
            <a:endParaRPr lang="en-GB" dirty="0"/>
          </a:p>
          <a:p>
            <a:pPr marL="0" indent="0">
              <a:buNone/>
            </a:pPr>
            <a:r>
              <a:rPr lang="en-GB" dirty="0"/>
              <a:t>Ms McGuinness and Ms Smith </a:t>
            </a:r>
          </a:p>
          <a:p>
            <a:endParaRPr lang="en-GB" dirty="0"/>
          </a:p>
        </p:txBody>
      </p:sp>
    </p:spTree>
    <p:extLst>
      <p:ext uri="{BB962C8B-B14F-4D97-AF65-F5344CB8AC3E}">
        <p14:creationId xmlns:p14="http://schemas.microsoft.com/office/powerpoint/2010/main" val="1812995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F5F4-310E-4631-ADF2-BE917ED33986}"/>
              </a:ext>
            </a:extLst>
          </p:cNvPr>
          <p:cNvSpPr>
            <a:spLocks noGrp="1"/>
          </p:cNvSpPr>
          <p:nvPr>
            <p:ph type="title"/>
          </p:nvPr>
        </p:nvSpPr>
        <p:spPr/>
        <p:txBody>
          <a:bodyPr/>
          <a:lstStyle/>
          <a:p>
            <a:r>
              <a:rPr lang="en-GB" dirty="0"/>
              <a:t>1. Spud and Spoon Race</a:t>
            </a:r>
          </a:p>
        </p:txBody>
      </p:sp>
      <p:sp>
        <p:nvSpPr>
          <p:cNvPr id="3" name="Content Placeholder 2">
            <a:extLst>
              <a:ext uri="{FF2B5EF4-FFF2-40B4-BE49-F238E27FC236}">
                <a16:creationId xmlns:a16="http://schemas.microsoft.com/office/drawing/2014/main" id="{514A4311-D69A-44F7-AC89-81C1C5692C0A}"/>
              </a:ext>
            </a:extLst>
          </p:cNvPr>
          <p:cNvSpPr>
            <a:spLocks noGrp="1"/>
          </p:cNvSpPr>
          <p:nvPr>
            <p:ph idx="1"/>
          </p:nvPr>
        </p:nvSpPr>
        <p:spPr>
          <a:xfrm>
            <a:off x="838200" y="1825625"/>
            <a:ext cx="10515600" cy="1814220"/>
          </a:xfrm>
        </p:spPr>
        <p:txBody>
          <a:bodyPr>
            <a:normAutofit/>
          </a:bodyPr>
          <a:lstStyle/>
          <a:p>
            <a:r>
              <a:rPr lang="en-GB" sz="2800" dirty="0"/>
              <a:t>Place a potato on a spoon and have a race with your parents/ siblings/ neighbour up and down your garden! First one over the finish line without dropping their spud is the winner!</a:t>
            </a:r>
          </a:p>
          <a:p>
            <a:endParaRPr lang="en-GB" sz="2800" dirty="0"/>
          </a:p>
        </p:txBody>
      </p:sp>
      <p:pic>
        <p:nvPicPr>
          <p:cNvPr id="5" name="Picture 4">
            <a:extLst>
              <a:ext uri="{FF2B5EF4-FFF2-40B4-BE49-F238E27FC236}">
                <a16:creationId xmlns:a16="http://schemas.microsoft.com/office/drawing/2014/main" id="{4A34E6F1-77E7-4883-90C9-9B7801E0A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499" y="3331243"/>
            <a:ext cx="3314987" cy="3383573"/>
          </a:xfrm>
          <a:prstGeom prst="rect">
            <a:avLst/>
          </a:prstGeom>
        </p:spPr>
      </p:pic>
    </p:spTree>
    <p:extLst>
      <p:ext uri="{BB962C8B-B14F-4D97-AF65-F5344CB8AC3E}">
        <p14:creationId xmlns:p14="http://schemas.microsoft.com/office/powerpoint/2010/main" val="110352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54694-B2BE-44BA-8030-F02DC0538511}"/>
              </a:ext>
            </a:extLst>
          </p:cNvPr>
          <p:cNvSpPr>
            <a:spLocks noGrp="1"/>
          </p:cNvSpPr>
          <p:nvPr>
            <p:ph type="title"/>
          </p:nvPr>
        </p:nvSpPr>
        <p:spPr/>
        <p:txBody>
          <a:bodyPr/>
          <a:lstStyle/>
          <a:p>
            <a:r>
              <a:rPr lang="en-GB" dirty="0"/>
              <a:t>Sack Race</a:t>
            </a:r>
          </a:p>
        </p:txBody>
      </p:sp>
      <p:sp>
        <p:nvSpPr>
          <p:cNvPr id="3" name="Content Placeholder 2">
            <a:extLst>
              <a:ext uri="{FF2B5EF4-FFF2-40B4-BE49-F238E27FC236}">
                <a16:creationId xmlns:a16="http://schemas.microsoft.com/office/drawing/2014/main" id="{ABA9767F-3415-4383-A0ED-BF80AD7B23DF}"/>
              </a:ext>
            </a:extLst>
          </p:cNvPr>
          <p:cNvSpPr>
            <a:spLocks noGrp="1"/>
          </p:cNvSpPr>
          <p:nvPr>
            <p:ph idx="1"/>
          </p:nvPr>
        </p:nvSpPr>
        <p:spPr/>
        <p:txBody>
          <a:bodyPr/>
          <a:lstStyle/>
          <a:p>
            <a:r>
              <a:rPr lang="en-GB" sz="2800" dirty="0"/>
              <a:t>Climb into a sack/bin bag/ pillowcase and hop down the garden! First one to the finish line wins!</a:t>
            </a:r>
          </a:p>
          <a:p>
            <a:endParaRPr lang="en-GB" dirty="0"/>
          </a:p>
        </p:txBody>
      </p:sp>
      <p:pic>
        <p:nvPicPr>
          <p:cNvPr id="1026" name="Picture 2" descr="Sack Race Images, Stock Photos &amp; Vectors | Shutterstock">
            <a:extLst>
              <a:ext uri="{FF2B5EF4-FFF2-40B4-BE49-F238E27FC236}">
                <a16:creationId xmlns:a16="http://schemas.microsoft.com/office/drawing/2014/main" id="{D5F09A81-2D0D-4FF5-A801-217EFD364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715" y="3198103"/>
            <a:ext cx="5871731" cy="311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60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3D77B-FFCA-4414-92AE-45201D6C1EA3}"/>
              </a:ext>
            </a:extLst>
          </p:cNvPr>
          <p:cNvSpPr>
            <a:spLocks noGrp="1"/>
          </p:cNvSpPr>
          <p:nvPr>
            <p:ph type="title"/>
          </p:nvPr>
        </p:nvSpPr>
        <p:spPr/>
        <p:txBody>
          <a:bodyPr/>
          <a:lstStyle/>
          <a:p>
            <a:r>
              <a:rPr lang="en-GB" dirty="0"/>
              <a:t>Three-Legged Race</a:t>
            </a:r>
          </a:p>
        </p:txBody>
      </p:sp>
      <p:sp>
        <p:nvSpPr>
          <p:cNvPr id="3" name="Content Placeholder 2">
            <a:extLst>
              <a:ext uri="{FF2B5EF4-FFF2-40B4-BE49-F238E27FC236}">
                <a16:creationId xmlns:a16="http://schemas.microsoft.com/office/drawing/2014/main" id="{EF6E7FD9-8C92-4F6E-B196-60130EF7010F}"/>
              </a:ext>
            </a:extLst>
          </p:cNvPr>
          <p:cNvSpPr>
            <a:spLocks noGrp="1"/>
          </p:cNvSpPr>
          <p:nvPr>
            <p:ph idx="1"/>
          </p:nvPr>
        </p:nvSpPr>
        <p:spPr>
          <a:xfrm>
            <a:off x="474820" y="1488613"/>
            <a:ext cx="8596668" cy="3880773"/>
          </a:xfrm>
        </p:spPr>
        <p:txBody>
          <a:bodyPr/>
          <a:lstStyle/>
          <a:p>
            <a:r>
              <a:rPr lang="en-GB" sz="2800" dirty="0"/>
              <a:t>With a partner, stand side by side and tie your inside legs together! Practise walking up and down the garden until you can run faster and faster!</a:t>
            </a:r>
          </a:p>
          <a:p>
            <a:endParaRPr lang="en-GB" dirty="0"/>
          </a:p>
        </p:txBody>
      </p:sp>
      <p:pic>
        <p:nvPicPr>
          <p:cNvPr id="2050" name="Picture 2" descr="Three Legged Race Cartoon, HD Png Download , Transparent Png Image ...">
            <a:extLst>
              <a:ext uri="{FF2B5EF4-FFF2-40B4-BE49-F238E27FC236}">
                <a16:creationId xmlns:a16="http://schemas.microsoft.com/office/drawing/2014/main" id="{A1A73A0F-C90F-4A09-86CB-7C4549422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847" y="3135544"/>
            <a:ext cx="4947932" cy="372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84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7BAF-8477-430E-B65C-CFA48B58B693}"/>
              </a:ext>
            </a:extLst>
          </p:cNvPr>
          <p:cNvSpPr>
            <a:spLocks noGrp="1"/>
          </p:cNvSpPr>
          <p:nvPr>
            <p:ph type="title"/>
          </p:nvPr>
        </p:nvSpPr>
        <p:spPr/>
        <p:txBody>
          <a:bodyPr/>
          <a:lstStyle/>
          <a:p>
            <a:r>
              <a:rPr lang="en-GB" dirty="0"/>
              <a:t>Balance Challenge</a:t>
            </a:r>
          </a:p>
        </p:txBody>
      </p:sp>
      <p:sp>
        <p:nvSpPr>
          <p:cNvPr id="3" name="Content Placeholder 2">
            <a:extLst>
              <a:ext uri="{FF2B5EF4-FFF2-40B4-BE49-F238E27FC236}">
                <a16:creationId xmlns:a16="http://schemas.microsoft.com/office/drawing/2014/main" id="{ADFDDA6D-58EB-4722-9BED-2216176853B7}"/>
              </a:ext>
            </a:extLst>
          </p:cNvPr>
          <p:cNvSpPr>
            <a:spLocks noGrp="1"/>
          </p:cNvSpPr>
          <p:nvPr>
            <p:ph idx="1"/>
          </p:nvPr>
        </p:nvSpPr>
        <p:spPr>
          <a:xfrm>
            <a:off x="838200" y="1852258"/>
            <a:ext cx="10515600" cy="4351338"/>
          </a:xfrm>
        </p:spPr>
        <p:txBody>
          <a:bodyPr/>
          <a:lstStyle/>
          <a:p>
            <a:r>
              <a:rPr lang="en-GB" sz="2800" dirty="0"/>
              <a:t>Get a Blindfold, put it on and stand on one leg. How long can you stand there for? Make sure to time yourself!</a:t>
            </a:r>
          </a:p>
          <a:p>
            <a:endParaRPr lang="en-GB" dirty="0"/>
          </a:p>
        </p:txBody>
      </p:sp>
      <p:pic>
        <p:nvPicPr>
          <p:cNvPr id="5" name="Picture 4">
            <a:extLst>
              <a:ext uri="{FF2B5EF4-FFF2-40B4-BE49-F238E27FC236}">
                <a16:creationId xmlns:a16="http://schemas.microsoft.com/office/drawing/2014/main" id="{0FDA52BE-6D0C-4C63-8ECF-5E811BBDF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642" y="3346882"/>
            <a:ext cx="3643001" cy="3323547"/>
          </a:xfrm>
          <a:prstGeom prst="rect">
            <a:avLst/>
          </a:prstGeom>
        </p:spPr>
      </p:pic>
    </p:spTree>
    <p:extLst>
      <p:ext uri="{BB962C8B-B14F-4D97-AF65-F5344CB8AC3E}">
        <p14:creationId xmlns:p14="http://schemas.microsoft.com/office/powerpoint/2010/main" val="398519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FD3E-3125-47AC-BB76-B8A7AED7D15F}"/>
              </a:ext>
            </a:extLst>
          </p:cNvPr>
          <p:cNvSpPr>
            <a:spLocks noGrp="1"/>
          </p:cNvSpPr>
          <p:nvPr>
            <p:ph type="title"/>
          </p:nvPr>
        </p:nvSpPr>
        <p:spPr/>
        <p:txBody>
          <a:bodyPr/>
          <a:lstStyle/>
          <a:p>
            <a:r>
              <a:rPr lang="en-GB" dirty="0"/>
              <a:t>Book Balance</a:t>
            </a:r>
          </a:p>
        </p:txBody>
      </p:sp>
      <p:sp>
        <p:nvSpPr>
          <p:cNvPr id="3" name="Content Placeholder 2">
            <a:extLst>
              <a:ext uri="{FF2B5EF4-FFF2-40B4-BE49-F238E27FC236}">
                <a16:creationId xmlns:a16="http://schemas.microsoft.com/office/drawing/2014/main" id="{23C180BF-8F5F-4F3A-935F-5DA0CD8EAF56}"/>
              </a:ext>
            </a:extLst>
          </p:cNvPr>
          <p:cNvSpPr>
            <a:spLocks noGrp="1"/>
          </p:cNvSpPr>
          <p:nvPr>
            <p:ph idx="1"/>
          </p:nvPr>
        </p:nvSpPr>
        <p:spPr>
          <a:xfrm>
            <a:off x="677334" y="1488613"/>
            <a:ext cx="8596668" cy="3880773"/>
          </a:xfrm>
        </p:spPr>
        <p:txBody>
          <a:bodyPr/>
          <a:lstStyle/>
          <a:p>
            <a:r>
              <a:rPr lang="en-GB" sz="2800" dirty="0"/>
              <a:t>Place a book on your head and try to walk up and down the garden without dropping it! You can’t use your hands to help you! If you can do it with one book, can you do it with two or three? </a:t>
            </a:r>
          </a:p>
          <a:p>
            <a:endParaRPr lang="en-GB" dirty="0"/>
          </a:p>
        </p:txBody>
      </p:sp>
      <p:pic>
        <p:nvPicPr>
          <p:cNvPr id="5" name="Picture 4">
            <a:extLst>
              <a:ext uri="{FF2B5EF4-FFF2-40B4-BE49-F238E27FC236}">
                <a16:creationId xmlns:a16="http://schemas.microsoft.com/office/drawing/2014/main" id="{EA75F6DF-652B-4F83-A626-C79086038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801" y="3428999"/>
            <a:ext cx="3704123" cy="3211908"/>
          </a:xfrm>
          <a:prstGeom prst="rect">
            <a:avLst/>
          </a:prstGeom>
        </p:spPr>
      </p:pic>
    </p:spTree>
    <p:extLst>
      <p:ext uri="{BB962C8B-B14F-4D97-AF65-F5344CB8AC3E}">
        <p14:creationId xmlns:p14="http://schemas.microsoft.com/office/powerpoint/2010/main" val="4001655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E23F5-93BE-4F64-8A5F-73358DC386D4}"/>
              </a:ext>
            </a:extLst>
          </p:cNvPr>
          <p:cNvSpPr>
            <a:spLocks noGrp="1"/>
          </p:cNvSpPr>
          <p:nvPr>
            <p:ph type="title"/>
          </p:nvPr>
        </p:nvSpPr>
        <p:spPr/>
        <p:txBody>
          <a:bodyPr/>
          <a:lstStyle/>
          <a:p>
            <a:r>
              <a:rPr lang="en-GB" dirty="0"/>
              <a:t>Plank Challenge </a:t>
            </a:r>
          </a:p>
        </p:txBody>
      </p:sp>
      <p:sp>
        <p:nvSpPr>
          <p:cNvPr id="3" name="Content Placeholder 2">
            <a:extLst>
              <a:ext uri="{FF2B5EF4-FFF2-40B4-BE49-F238E27FC236}">
                <a16:creationId xmlns:a16="http://schemas.microsoft.com/office/drawing/2014/main" id="{BE829039-3A46-4563-BA1C-68F9F1E75E49}"/>
              </a:ext>
            </a:extLst>
          </p:cNvPr>
          <p:cNvSpPr>
            <a:spLocks noGrp="1"/>
          </p:cNvSpPr>
          <p:nvPr>
            <p:ph idx="1"/>
          </p:nvPr>
        </p:nvSpPr>
        <p:spPr>
          <a:xfrm>
            <a:off x="838200" y="1408375"/>
            <a:ext cx="10515600" cy="4351338"/>
          </a:xfrm>
        </p:spPr>
        <p:txBody>
          <a:bodyPr/>
          <a:lstStyle/>
          <a:p>
            <a:r>
              <a:rPr lang="en-GB" sz="2800" dirty="0"/>
              <a:t>Forming the plank position, try and hold a plank for as long as possible! Time yourself!</a:t>
            </a:r>
          </a:p>
          <a:p>
            <a:r>
              <a:rPr lang="en-GB" sz="2800" dirty="0"/>
              <a:t>There are lots of different variations of planks… </a:t>
            </a:r>
          </a:p>
          <a:p>
            <a:r>
              <a:rPr lang="en-GB" sz="2800" dirty="0"/>
              <a:t>Can you do any of the tougher versions?</a:t>
            </a:r>
          </a:p>
          <a:p>
            <a:endParaRPr lang="en-GB" dirty="0"/>
          </a:p>
        </p:txBody>
      </p:sp>
      <p:pic>
        <p:nvPicPr>
          <p:cNvPr id="5" name="Picture 4">
            <a:extLst>
              <a:ext uri="{FF2B5EF4-FFF2-40B4-BE49-F238E27FC236}">
                <a16:creationId xmlns:a16="http://schemas.microsoft.com/office/drawing/2014/main" id="{98C5F987-B8FF-4329-B43E-DFAABC17E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4392" y="2990050"/>
            <a:ext cx="3856236" cy="3875102"/>
          </a:xfrm>
          <a:prstGeom prst="rect">
            <a:avLst/>
          </a:prstGeom>
        </p:spPr>
      </p:pic>
    </p:spTree>
    <p:extLst>
      <p:ext uri="{BB962C8B-B14F-4D97-AF65-F5344CB8AC3E}">
        <p14:creationId xmlns:p14="http://schemas.microsoft.com/office/powerpoint/2010/main" val="103886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F7D66-C4C8-48C7-B11D-77E93BA60BDE}"/>
              </a:ext>
            </a:extLst>
          </p:cNvPr>
          <p:cNvSpPr>
            <a:spLocks noGrp="1"/>
          </p:cNvSpPr>
          <p:nvPr>
            <p:ph type="title"/>
          </p:nvPr>
        </p:nvSpPr>
        <p:spPr/>
        <p:txBody>
          <a:bodyPr/>
          <a:lstStyle/>
          <a:p>
            <a:r>
              <a:rPr lang="en-GB" dirty="0"/>
              <a:t>Bunny Hop Challenge</a:t>
            </a:r>
          </a:p>
        </p:txBody>
      </p:sp>
      <p:sp>
        <p:nvSpPr>
          <p:cNvPr id="3" name="Content Placeholder 2">
            <a:extLst>
              <a:ext uri="{FF2B5EF4-FFF2-40B4-BE49-F238E27FC236}">
                <a16:creationId xmlns:a16="http://schemas.microsoft.com/office/drawing/2014/main" id="{3B5187C5-D741-43E8-AB29-CA34BF922649}"/>
              </a:ext>
            </a:extLst>
          </p:cNvPr>
          <p:cNvSpPr>
            <a:spLocks noGrp="1"/>
          </p:cNvSpPr>
          <p:nvPr>
            <p:ph idx="1"/>
          </p:nvPr>
        </p:nvSpPr>
        <p:spPr>
          <a:xfrm>
            <a:off x="375493" y="1300177"/>
            <a:ext cx="8596668" cy="3880773"/>
          </a:xfrm>
        </p:spPr>
        <p:txBody>
          <a:bodyPr/>
          <a:lstStyle/>
          <a:p>
            <a:r>
              <a:rPr lang="en-GB" sz="2800" dirty="0"/>
              <a:t>Starting in a squat position, jump as far forward in one hop as you can. Measure the distance between your start and finish point using a measuring tape or ruler!</a:t>
            </a:r>
          </a:p>
          <a:p>
            <a:endParaRPr lang="en-GB" dirty="0"/>
          </a:p>
        </p:txBody>
      </p:sp>
      <p:pic>
        <p:nvPicPr>
          <p:cNvPr id="5" name="Picture 4">
            <a:extLst>
              <a:ext uri="{FF2B5EF4-FFF2-40B4-BE49-F238E27FC236}">
                <a16:creationId xmlns:a16="http://schemas.microsoft.com/office/drawing/2014/main" id="{B93EC9CE-80F7-40A0-BEF8-9B43F49BC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5021" y="2676339"/>
            <a:ext cx="3102435" cy="4127407"/>
          </a:xfrm>
          <a:prstGeom prst="rect">
            <a:avLst/>
          </a:prstGeom>
        </p:spPr>
      </p:pic>
    </p:spTree>
    <p:extLst>
      <p:ext uri="{BB962C8B-B14F-4D97-AF65-F5344CB8AC3E}">
        <p14:creationId xmlns:p14="http://schemas.microsoft.com/office/powerpoint/2010/main" val="3081426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76</TotalTime>
  <Words>754</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Trebuchet MS</vt:lpstr>
      <vt:lpstr>Wingdings 3</vt:lpstr>
      <vt:lpstr>Facet</vt:lpstr>
      <vt:lpstr>Second Class Sports Day</vt:lpstr>
      <vt:lpstr>Hello! </vt:lpstr>
      <vt:lpstr>1. Spud and Spoon Race</vt:lpstr>
      <vt:lpstr>Sack Race</vt:lpstr>
      <vt:lpstr>Three-Legged Race</vt:lpstr>
      <vt:lpstr>Balance Challenge</vt:lpstr>
      <vt:lpstr>Book Balance</vt:lpstr>
      <vt:lpstr>Plank Challenge </vt:lpstr>
      <vt:lpstr>Bunny Hop Challenge</vt:lpstr>
      <vt:lpstr>Chair Challenge</vt:lpstr>
      <vt:lpstr>Skipping Rope Challenge</vt:lpstr>
      <vt:lpstr>Ninja Challenge </vt:lpstr>
      <vt:lpstr>Washing Line Challenge</vt:lpstr>
      <vt:lpstr>Obstacle Course Challenge</vt:lpstr>
      <vt:lpstr>Cycle, Scoot, Flick, Skateboard or Rollerblade Challenge</vt:lpstr>
      <vt:lpstr>Play Ball</vt:lpstr>
      <vt:lpstr>Family Walk</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Class Sports Day</dc:title>
  <dc:creator>mypc</dc:creator>
  <cp:lastModifiedBy>mypc</cp:lastModifiedBy>
  <cp:revision>11</cp:revision>
  <dcterms:created xsi:type="dcterms:W3CDTF">2020-06-08T09:47:01Z</dcterms:created>
  <dcterms:modified xsi:type="dcterms:W3CDTF">2020-06-11T11:22:56Z</dcterms:modified>
</cp:coreProperties>
</file>